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3" r:id="rId4"/>
    <p:sldId id="258" r:id="rId5"/>
    <p:sldId id="257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79"/>
  </p:normalViewPr>
  <p:slideViewPr>
    <p:cSldViewPr snapToGrid="0" snapToObjects="1">
      <p:cViewPr varScale="1">
        <p:scale>
          <a:sx n="85" d="100"/>
          <a:sy n="85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9521A-AB26-BF4B-B08A-E5B5E02A9CA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B62ED-16DA-9746-8391-EBFFB2A56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5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3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2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4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7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8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1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8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44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6AE-85DC-8D4F-93E1-23C4CF165A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F20EB-640C-3643-9A4E-4BFA495B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Applied Data Analysis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May 3, 2018</a:t>
            </a:r>
          </a:p>
          <a:p>
            <a:r>
              <a:rPr lang="en-US" dirty="0" smtClean="0"/>
              <a:t>Rachel Zelinsky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12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26046" cy="3300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54" y="27214"/>
            <a:ext cx="6026046" cy="3246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3299"/>
            <a:ext cx="6026046" cy="3276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42" y="3300941"/>
            <a:ext cx="6018469" cy="33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4432" y="1825625"/>
            <a:ext cx="2869367" cy="4351338"/>
          </a:xfrm>
        </p:spPr>
        <p:txBody>
          <a:bodyPr/>
          <a:lstStyle/>
          <a:p>
            <a:r>
              <a:rPr lang="en-US" smtClean="0"/>
              <a:t>dlksjfklsd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" y="0"/>
            <a:ext cx="6739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0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6" y="131999"/>
            <a:ext cx="6428645" cy="65611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1120" y="479686"/>
            <a:ext cx="5261089" cy="5906123"/>
          </a:xfrm>
        </p:spPr>
        <p:txBody>
          <a:bodyPr/>
          <a:lstStyle/>
          <a:p>
            <a:r>
              <a:rPr lang="en-US" smtClean="0"/>
              <a:t>lsdfjlsdjf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5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356849"/>
            <a:ext cx="10058398" cy="5645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0898" y="3267857"/>
            <a:ext cx="5102902" cy="3387776"/>
          </a:xfrm>
        </p:spPr>
        <p:txBody>
          <a:bodyPr/>
          <a:lstStyle/>
          <a:p>
            <a:r>
              <a:rPr lang="en-US" smtClean="0"/>
              <a:t>lsdfjlsdjf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3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154" y="5756222"/>
            <a:ext cx="3483964" cy="870445"/>
          </a:xfrm>
        </p:spPr>
        <p:txBody>
          <a:bodyPr/>
          <a:lstStyle/>
          <a:p>
            <a:r>
              <a:rPr lang="en-US" smtClean="0"/>
              <a:t>dkjflksd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60" y="0"/>
            <a:ext cx="10058400" cy="55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8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964" y="734518"/>
            <a:ext cx="3483964" cy="870445"/>
          </a:xfrm>
        </p:spPr>
        <p:txBody>
          <a:bodyPr/>
          <a:lstStyle/>
          <a:p>
            <a:r>
              <a:rPr lang="en-US" smtClean="0"/>
              <a:t>dkjflksd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235908" cy="3461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" y="3461155"/>
            <a:ext cx="6206755" cy="34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24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643" y="449706"/>
            <a:ext cx="5291527" cy="2488366"/>
          </a:xfrm>
        </p:spPr>
        <p:txBody>
          <a:bodyPr/>
          <a:lstStyle/>
          <a:p>
            <a:r>
              <a:rPr lang="en-US" smtClean="0"/>
              <a:t>dkjflksd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235907" cy="3461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" y="3469245"/>
            <a:ext cx="6206755" cy="3444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81" y="3461155"/>
            <a:ext cx="6206754" cy="344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0" y="235052"/>
            <a:ext cx="5875776" cy="3237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46" y="235051"/>
            <a:ext cx="5875776" cy="3237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0" y="3490615"/>
            <a:ext cx="5875776" cy="32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91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16</Words>
  <Application>Microsoft Macintosh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Applied Data Analysis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Analysis Project</dc:title>
  <dc:creator>Sodowsky, Rachel Colleen</dc:creator>
  <cp:lastModifiedBy>Sodowsky, Rachel Colleen</cp:lastModifiedBy>
  <cp:revision>13</cp:revision>
  <dcterms:created xsi:type="dcterms:W3CDTF">2018-04-30T13:51:08Z</dcterms:created>
  <dcterms:modified xsi:type="dcterms:W3CDTF">2018-05-01T14:27:45Z</dcterms:modified>
</cp:coreProperties>
</file>